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Fira Sans" panose="020F0502020204030204" pitchFamily="34" charset="0"/>
      <p:regular r:id="rId17"/>
    </p:embeddedFont>
    <p:embeddedFont>
      <p:font typeface="Inconsolata Bold" pitchFamily="1" charset="0"/>
      <p:bold r:id="rId18"/>
    </p:embeddedFont>
    <p:embeddedFont>
      <p:font typeface="Inconsolata Light" pitchFamily="1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55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Sonar Rock vs Mine Prediction Game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Machine Learning &amp; Flask Web Application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45838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Thank You!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37036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project demonstrates the power of combining machine learning with web development to create engaging, real-world applications.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20351" y="4939784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Key Takeaway: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 complete full-stack ML project that delivers technical depth while maintaining user engagement through interactive gaming.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4684633"/>
            <a:ext cx="30480" cy="1599009"/>
          </a:xfrm>
          <a:prstGeom prst="rect">
            <a:avLst/>
          </a:prstGeom>
          <a:solidFill>
            <a:srgbClr val="F94CAF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739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2292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full-stack project combines machine learning with web development to create an interactive game that predicts whether underwater objects are rocks or mines using sonar signal data.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system uses real machine learning models trained on sonar frequency patterns, delivering predictions through an engaging game interface with live scoring.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21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Why This Matters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44547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43355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3271361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7770" y="3458408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Safety Critical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4669036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Wrong identification of underwater objects can cause serious accidents in naval operations and maritime navigation.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3044547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433550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3776" y="3271361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0942" y="3458408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43776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Manual Challenges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43776" y="466903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Underwater sonar signals are complex and difficult to interpret manually, requiring expert analysis.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3044547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433550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6948" y="3271361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54114" y="3458408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66948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ML Automation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66948" y="4669036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Machine learning automates detection, providing fast, accurate predictions based on 60 frequency readings.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5375"/>
            <a:ext cx="85046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Dataset &amp; Technology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2112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Sonar Dataset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973235"/>
            <a:ext cx="6244709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60 numerical values per sample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Represents sonar signal frequency readings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Binary classification: Rock (1) or Mine (0)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Real-world sonar data patterns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32112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Core Technologies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599521" y="3973235"/>
            <a:ext cx="6244709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Python &amp; Flask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for backend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HTML/CSS/JS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for frontend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NumPy &amp; Scikit-learn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for ML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Pickle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for model persistence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Render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for cloud deployment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5411" y="982266"/>
            <a:ext cx="6824543" cy="588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Machine Learning Architecture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45411" y="1805107"/>
            <a:ext cx="188238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01</a:t>
            </a:r>
            <a:endParaRPr lang="en-US" sz="1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411" y="2102168"/>
            <a:ext cx="7825978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45411" y="2241947"/>
            <a:ext cx="2353628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Preprocessing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145411" y="2629853"/>
            <a:ext cx="7825978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StandardScaler normalizes 60 sonar values for consistent model input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6145411" y="3202781"/>
            <a:ext cx="188238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02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411" y="3481030"/>
            <a:ext cx="7825978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145411" y="3639622"/>
            <a:ext cx="2353628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 Training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6145411" y="4027527"/>
            <a:ext cx="7825978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Scikit-learn algorithms trained on labeled sonar data patterns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6145411" y="4600456"/>
            <a:ext cx="188238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03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411" y="4859893"/>
            <a:ext cx="7825978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145411" y="5037296"/>
            <a:ext cx="2353628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 Persistence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6145411" y="5425202"/>
            <a:ext cx="7825978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Serialized as </a:t>
            </a:r>
            <a:r>
              <a:rPr lang="en-US" sz="14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sonar_model.pkl</a:t>
            </a: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and </a:t>
            </a:r>
            <a:r>
              <a:rPr lang="en-US" sz="14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scaler.pkl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6145411" y="6005751"/>
            <a:ext cx="188238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04</a:t>
            </a:r>
            <a:endParaRPr lang="en-US" sz="14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411" y="6246376"/>
            <a:ext cx="7825978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145411" y="6442591"/>
            <a:ext cx="2353628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Real-time Prediction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6145411" y="6830497"/>
            <a:ext cx="7825978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Flask API processes sonar values and returns Rock/Mine classification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8417"/>
            <a:ext cx="93550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Game Logic &amp; Interactive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44172"/>
            <a:ext cx="425207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Probability-Based Scoring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596277"/>
            <a:ext cx="82841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game generates sonar values with controlled probabilities to create realistic gameplay: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26155"/>
            <a:ext cx="8284131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70% chance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of generating rock patterns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30% chance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of generating mine patterns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ML model validates all predictions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4174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Scoring System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93790" y="5493848"/>
            <a:ext cx="82841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Players earn points by correctly identifying objects: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60824"/>
            <a:ext cx="8284131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💎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Mine detected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+10 points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🪨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Rock detected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+0 points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Live score updates on screen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475589" y="1717358"/>
            <a:ext cx="4531876" cy="5843826"/>
          </a:xfrm>
          <a:prstGeom prst="roundRect">
            <a:avLst>
              <a:gd name="adj" fmla="val 751"/>
            </a:avLst>
          </a:prstGeom>
          <a:solidFill>
            <a:srgbClr val="F94CAF"/>
          </a:solidFill>
          <a:ln/>
        </p:spPr>
      </p:sp>
      <p:sp>
        <p:nvSpPr>
          <p:cNvPr id="10" name="Text 8"/>
          <p:cNvSpPr/>
          <p:nvPr/>
        </p:nvSpPr>
        <p:spPr>
          <a:xfrm>
            <a:off x="9702403" y="1944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Interactive UI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702403" y="2525316"/>
            <a:ext cx="407824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Users click "Scan Ocean" to generate predictions. Results display instantly with visual feedback and score tracking.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50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Flask API Endpoints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27415"/>
            <a:ext cx="4196358" cy="3137059"/>
          </a:xfrm>
          <a:prstGeom prst="roundRect">
            <a:avLst>
              <a:gd name="adj" fmla="val 1085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3157895"/>
            <a:ext cx="4135398" cy="680442"/>
          </a:xfrm>
          <a:prstGeom prst="rect">
            <a:avLst/>
          </a:prstGeom>
          <a:solidFill>
            <a:srgbClr val="433550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1888" y="3327916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40651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GET /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455556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Home page serves the game interface with ocean-themed design and score display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127415"/>
            <a:ext cx="4196358" cy="3137059"/>
          </a:xfrm>
          <a:prstGeom prst="roundRect">
            <a:avLst>
              <a:gd name="adj" fmla="val 1085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47442" y="3157895"/>
            <a:ext cx="4135398" cy="680442"/>
          </a:xfrm>
          <a:prstGeom prst="rect">
            <a:avLst/>
          </a:prstGeom>
          <a:solidFill>
            <a:srgbClr val="433550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5060" y="3327916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74256" y="40651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POST /scan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74256" y="4555569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Generates random sonar values, processes through ML model, returns prediction and updates score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127415"/>
            <a:ext cx="4196358" cy="3137059"/>
          </a:xfrm>
          <a:prstGeom prst="roundRect">
            <a:avLst>
              <a:gd name="adj" fmla="val 1085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670613" y="3157895"/>
            <a:ext cx="4135398" cy="680442"/>
          </a:xfrm>
          <a:prstGeom prst="rect">
            <a:avLst/>
          </a:prstGeom>
          <a:solidFill>
            <a:srgbClr val="433550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8232" y="3327916"/>
            <a:ext cx="340162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97427" y="40651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POST /reset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97427" y="455556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Resets game score to zero, allowing players to start fresh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299" y="718661"/>
            <a:ext cx="5329118" cy="605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Challenges &amp; Solutions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99" y="1655326"/>
            <a:ext cx="968931" cy="14638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12727" y="1849041"/>
            <a:ext cx="2784991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60-Value Input Handling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812727" y="2251115"/>
            <a:ext cx="12139374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Problem: Managing 60 numerical inputs efficiently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1812727" y="2637949"/>
            <a:ext cx="12139374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Solution: NumPy arrays store values, StandardScaler ensures proper normalization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99" y="3119199"/>
            <a:ext cx="968931" cy="146387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2727" y="3312914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Git Merge Conflicts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1812727" y="3714988"/>
            <a:ext cx="12139374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Problem: Multiple developers working simultaneously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1812727" y="4101822"/>
            <a:ext cx="12139374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Solution: Manual conflict resolution and clear commit messages</a:t>
            </a:r>
            <a:endParaRPr lang="en-US" sz="15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99" y="4583073"/>
            <a:ext cx="968931" cy="146387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812727" y="4776788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Deployment Issues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812727" y="5178862"/>
            <a:ext cx="12139374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Problem: Port binding conflicts on Render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1812727" y="5565696"/>
            <a:ext cx="12139374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Solution: Configured correct Flask port environment variables</a:t>
            </a:r>
            <a:endParaRPr lang="en-US" sz="15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299" y="6046946"/>
            <a:ext cx="968931" cy="146387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812727" y="6240661"/>
            <a:ext cx="2663904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UI-Backend Integration</a:t>
            </a:r>
            <a:endParaRPr lang="en-US" sz="1900" dirty="0"/>
          </a:p>
        </p:txBody>
      </p:sp>
      <p:sp>
        <p:nvSpPr>
          <p:cNvPr id="17" name="Text 11"/>
          <p:cNvSpPr/>
          <p:nvPr/>
        </p:nvSpPr>
        <p:spPr>
          <a:xfrm>
            <a:off x="1812727" y="6642735"/>
            <a:ext cx="12139374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Problem: Connecting frontend JavaScript with Flask endpoints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1812727" y="7029569"/>
            <a:ext cx="12139374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Solution: AJAX requests with JSON data exchange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094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Applications &amp; Future Vision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9400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Current Applications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146113"/>
            <a:ext cx="3501509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Naval defense systems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Underwater exploration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Sonar-based detection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Educational ML demos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Game-based learning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49400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Future Enhancements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4856321" y="4146113"/>
            <a:ext cx="3501509" cy="217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Real sonar data input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Multiple difficulty levels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Multiplayer competition mode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Advanced ML models (deep learning)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Mobile app version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545</Words>
  <Application>Microsoft Office PowerPoint</Application>
  <PresentationFormat>Custom</PresentationFormat>
  <Paragraphs>96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Inconsolata Bold</vt:lpstr>
      <vt:lpstr>Arial</vt:lpstr>
      <vt:lpstr>Fira Sans</vt:lpstr>
      <vt:lpstr>Consolas</vt:lpstr>
      <vt:lpstr>Inconsolata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Sayantan Mondal</cp:lastModifiedBy>
  <cp:revision>2</cp:revision>
  <dcterms:created xsi:type="dcterms:W3CDTF">2026-02-09T08:15:23Z</dcterms:created>
  <dcterms:modified xsi:type="dcterms:W3CDTF">2026-02-09T08:16:56Z</dcterms:modified>
</cp:coreProperties>
</file>